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20" r:id="rId2"/>
    <p:sldId id="2114" r:id="rId3"/>
    <p:sldId id="2113" r:id="rId4"/>
    <p:sldId id="2081" r:id="rId5"/>
    <p:sldId id="2120" r:id="rId6"/>
    <p:sldId id="2117" r:id="rId7"/>
    <p:sldId id="2119" r:id="rId8"/>
    <p:sldId id="2115" r:id="rId9"/>
    <p:sldId id="2121" r:id="rId10"/>
    <p:sldId id="2122" r:id="rId11"/>
    <p:sldId id="2118" r:id="rId12"/>
    <p:sldId id="2116" r:id="rId13"/>
    <p:sldId id="2123" r:id="rId14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752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+2-5 ppm CO2 and +20-50 ppb CH4 near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surface enhancements 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+2-5 ppm CO2 and +20-50 ppb CH4 near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surface enhancements 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/>
              <a:t>+1-3 ppm CO2 and +10-30 ppb CH4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7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Mooney Circuit #1 April/May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30 April 2017 (DOY  121) </a:t>
            </a:r>
          </a:p>
          <a:p>
            <a:pPr eaLnBrk="1" hangingPunct="1"/>
            <a:r>
              <a:rPr lang="en-US" sz="2400" b="1" dirty="0" smtClean="0"/>
              <a:t>Atmospheric C: Fairbanks – Bethel – Nome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April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112"/>
            <a:ext cx="8686800" cy="5804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155" y="3304346"/>
            <a:ext cx="416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Leg 1: Fairbanks – Galena - Bethel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4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367"/>
            <a:ext cx="8686800" cy="5821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6996" y="3272408"/>
            <a:ext cx="417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Leg 2: Bethel – </a:t>
            </a:r>
            <a:r>
              <a:rPr lang="en-US" dirty="0" err="1" smtClean="0"/>
              <a:t>Unalakleet</a:t>
            </a:r>
            <a:r>
              <a:rPr lang="en-US" dirty="0" smtClean="0"/>
              <a:t> - 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984" y="469456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CO2 v CH4 and CO2 v CO tracer-tracer correlation plots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Near surface CO2 v CH4 enhancements show evidence of spring thaw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Most CO 130 ± 5 ppb, slightly lower CO above 700 </a:t>
            </a:r>
            <a:r>
              <a:rPr lang="en-US" sz="1800" dirty="0" err="1" smtClean="0"/>
              <a:t>mb</a:t>
            </a: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00"/>
            <a:ext cx="8686800" cy="368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44" y="968152"/>
            <a:ext cx="416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Leg 1: Fairbanks – Galena - Bethel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984" y="469456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CO2 v CH4 and CO2 v CO tracer-tracer correlation plots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Minimal near surface CO2 enhancement, but CH4 exhibits small +5-15 ppb enhancement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CO decreases towards the surface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00"/>
            <a:ext cx="8686800" cy="3685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44" y="1040160"/>
            <a:ext cx="417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Leg 2: Bethel – </a:t>
            </a:r>
            <a:r>
              <a:rPr lang="en-US" dirty="0" err="1" smtClean="0"/>
              <a:t>Unalakleet</a:t>
            </a:r>
            <a:r>
              <a:rPr lang="en-US" dirty="0" smtClean="0"/>
              <a:t> - 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30 Apr 2017/DOY 121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Fairbanks – Bethel – Nome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Fairbanks – Mooney (N617DH)/Atmospheric CO2, CH4, CO; C Sweeney, S Conley, J </a:t>
            </a:r>
            <a:r>
              <a:rPr lang="en-US" sz="1800" dirty="0" err="1" smtClean="0">
                <a:latin typeface="Arial" charset="0"/>
                <a:ea typeface="Calibri" charset="0"/>
              </a:rPr>
              <a:t>Pifer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29 </a:t>
            </a:r>
            <a:r>
              <a:rPr lang="en-US" dirty="0">
                <a:solidFill>
                  <a:schemeClr val="accent2"/>
                </a:solidFill>
              </a:rPr>
              <a:t>Apr 2017/DOY </a:t>
            </a:r>
            <a:r>
              <a:rPr lang="en-US" dirty="0" smtClean="0">
                <a:solidFill>
                  <a:schemeClr val="accent2"/>
                </a:solidFill>
              </a:rPr>
              <a:t>120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6264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Sunday 30 April 2017 (DOY 121):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Galena - Nome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Vertical profiles over Galena, Nome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Monday 1 May </a:t>
            </a:r>
            <a:r>
              <a:rPr lang="en-US" sz="1800" b="1" dirty="0"/>
              <a:t>2017 (DOY </a:t>
            </a:r>
            <a:r>
              <a:rPr lang="en-US" sz="1800" b="1" dirty="0" smtClean="0"/>
              <a:t>122)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Nome – North Slope - Fairbanks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Tuesday 2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Down Day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Wednesday 3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124)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Whitehorse YT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Thursday 4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125)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Whitehorse YT – Yellowknife NT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Leg 1:  Fairbanks – Galena – Bethel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5360"/>
            <a:ext cx="8686800" cy="22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Leg 2: Bethel – </a:t>
            </a:r>
            <a:r>
              <a:rPr lang="en-US" sz="1800" dirty="0" err="1" smtClean="0">
                <a:latin typeface="Arial" charset="0"/>
                <a:ea typeface="Calibri" charset="0"/>
              </a:rPr>
              <a:t>Unalakleet</a:t>
            </a:r>
            <a:r>
              <a:rPr lang="en-US" sz="1800" dirty="0" smtClean="0">
                <a:latin typeface="Arial" charset="0"/>
                <a:ea typeface="Calibri" charset="0"/>
              </a:rPr>
              <a:t> – Nome</a:t>
            </a:r>
            <a:endParaRPr lang="en-US" sz="800" dirty="0">
              <a:latin typeface="Arial" charset="0"/>
              <a:ea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451"/>
            <a:ext cx="8686800" cy="32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HRPT Polar NIR (left) and IR (right) show mostly clear conditions across Interior Alaska and on the Seward Peninsula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6551" y="1256184"/>
            <a:ext cx="13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1609" y="12561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Interior Alaska shows signs of Spring thaw and remnant snow/ice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4016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200400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2" y="1040160"/>
            <a:ext cx="2743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4" y="3200400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6" y="32004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6" y="4171344"/>
            <a:ext cx="7799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CO2, CH4 and CO vertical profiles </a:t>
            </a:r>
            <a:r>
              <a:rPr lang="en-US" sz="1800" dirty="0" err="1" smtClean="0"/>
              <a:t>vs</a:t>
            </a:r>
            <a:r>
              <a:rPr lang="en-US" sz="1800" dirty="0" smtClean="0"/>
              <a:t> altitude and latitude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Moderate near surface (Z &lt; 1 km) CO2 and CH4 enhancements in Interior AK (64-65N)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Little or no near </a:t>
            </a:r>
            <a:r>
              <a:rPr lang="en-US" sz="1800" dirty="0"/>
              <a:t>surface (Z &lt; 1 km) CO2 and CH4 </a:t>
            </a:r>
            <a:r>
              <a:rPr lang="en-US" sz="1800" dirty="0" smtClean="0"/>
              <a:t>enhancement near Bethel (60.5 N)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8230"/>
            <a:ext cx="8686800" cy="2718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44" y="1040160"/>
            <a:ext cx="416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Leg 1: Fairbanks – Galena - Bethel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30 Apr 2017/DOY 121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Bethel – Nome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7" y="4136504"/>
            <a:ext cx="79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CO2, CH4 and CO vertical profiles </a:t>
            </a:r>
            <a:r>
              <a:rPr lang="en-US" sz="1800" dirty="0" err="1"/>
              <a:t>vs</a:t>
            </a:r>
            <a:r>
              <a:rPr lang="en-US" sz="1800" dirty="0"/>
              <a:t> altitude and latitude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Minimal CO2 or CH4 vertical or north-south gradients in Western Alaska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0258"/>
            <a:ext cx="8686800" cy="2716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44" y="1040160"/>
            <a:ext cx="417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Leg 2: Bethel – </a:t>
            </a:r>
            <a:r>
              <a:rPr lang="en-US" dirty="0" err="1" smtClean="0"/>
              <a:t>Unalakleet</a:t>
            </a:r>
            <a:r>
              <a:rPr lang="en-US" dirty="0" smtClean="0"/>
              <a:t> - 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2080588867</TotalTime>
  <Words>535</Words>
  <Application>Microsoft Macintosh PowerPoint</Application>
  <PresentationFormat>Custom</PresentationFormat>
  <Paragraphs>83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Photo Editor Photo</vt:lpstr>
      <vt:lpstr>PowerPoint Presentation</vt:lpstr>
      <vt:lpstr>30 Apr 2017/DOY 121  Fairbanks – Bethel – Nome</vt:lpstr>
      <vt:lpstr>29 Apr 2017/DOY 120  72-Hour Look Ahead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  <vt:lpstr>30 Apr 2017/DOY 121  Fairbanks – Bethel – Nome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3409</cp:revision>
  <cp:lastPrinted>2012-09-27T19:06:18Z</cp:lastPrinted>
  <dcterms:created xsi:type="dcterms:W3CDTF">2011-01-14T21:06:41Z</dcterms:created>
  <dcterms:modified xsi:type="dcterms:W3CDTF">2017-05-04T18:29:34Z</dcterms:modified>
</cp:coreProperties>
</file>